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746"/>
  </p:normalViewPr>
  <p:slideViewPr>
    <p:cSldViewPr snapToGrid="0">
      <p:cViewPr varScale="1">
        <p:scale>
          <a:sx n="92" d="100"/>
          <a:sy n="92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INSERT YOUR BODY SYSTEM NAME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5" y="3602038"/>
            <a:ext cx="8791575" cy="234265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Group </a:t>
            </a:r>
            <a:r>
              <a:rPr lang="en-US" dirty="0" smtClean="0"/>
              <a:t>Members and roles :</a:t>
            </a:r>
            <a:endParaRPr lang="en-US" dirty="0"/>
          </a:p>
          <a:p>
            <a:endParaRPr lang="en-US" dirty="0"/>
          </a:p>
          <a:p>
            <a:r>
              <a:rPr lang="en-US" dirty="0"/>
              <a:t>Period:  </a:t>
            </a:r>
          </a:p>
          <a:p>
            <a:r>
              <a:rPr lang="en-US" dirty="0" smtClean="0"/>
              <a:t>Date Here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4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70AB0E-5772-4291-90C2-7534570C1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INSERT YOUR BODY SYSTEM NAME HERE</a:t>
            </a:r>
            <a:r>
              <a:rPr lang="en-US" dirty="0">
                <a:latin typeface="+mj-ea"/>
                <a:cs typeface="+mj-ea"/>
              </a:rPr>
              <a:t/>
            </a:r>
            <a:br>
              <a:rPr lang="en-US" dirty="0">
                <a:latin typeface="+mj-ea"/>
                <a:cs typeface="+mj-ea"/>
              </a:rPr>
            </a:br>
            <a:r>
              <a:rPr lang="en-US" dirty="0" smtClean="0"/>
              <a:t>FUNCTION (Introduction)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60537A-1FD0-459F-96FD-74ABFFFB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Include what your body system does and what it is responsible for doing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What you will cover in your presentation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6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C14137-4218-4F4B-AABD-156013D4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 YOUR BODY SYSTEM NAME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66DBCA4-7E73-4326-9925-7A1DDC3DFCF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983FBC-ADAE-46B3-B793-1CA28038F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INCLUDE PICTURES OF YOUR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Major organs included in your body system</a:t>
            </a:r>
          </a:p>
          <a:p>
            <a:r>
              <a:rPr lang="en-US" dirty="0"/>
              <a:t>How does this body system work with other body systems to maintain </a:t>
            </a:r>
            <a:r>
              <a:rPr lang="en-US" dirty="0" smtClean="0"/>
              <a:t>homeostasis</a:t>
            </a:r>
            <a:r>
              <a:rPr lang="en-US" dirty="0"/>
              <a:t> </a:t>
            </a:r>
            <a:r>
              <a:rPr lang="en-US" dirty="0" smtClean="0"/>
              <a:t>in the body 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861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50F0AD-12E2-46FE-B289-6270F7A5E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INSERT BODY SYSTEM NAME HERE</a:t>
            </a:r>
            <a:br>
              <a:rPr lang="en-US" dirty="0"/>
            </a:br>
            <a:r>
              <a:rPr lang="en-US" dirty="0" smtClean="0"/>
              <a:t>(Disease and treatment)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F99495-EBAD-487A-92BA-414117AA6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Disorder or disease studied </a:t>
            </a:r>
          </a:p>
          <a:p>
            <a:r>
              <a:rPr lang="en-US" dirty="0" smtClean="0"/>
              <a:t>Symptoms and treatment </a:t>
            </a:r>
          </a:p>
        </p:txBody>
      </p:sp>
    </p:spTree>
    <p:extLst>
      <p:ext uri="{BB962C8B-B14F-4D97-AF65-F5344CB8AC3E}">
        <p14:creationId xmlns:p14="http://schemas.microsoft.com/office/powerpoint/2010/main" val="240574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EC19BD-3597-4CF9-8766-E023788EC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INSERT YOUR BODY SYSTEM NAME HERE</a:t>
            </a:r>
            <a:br>
              <a:rPr lang="en-US" dirty="0"/>
            </a:br>
            <a:r>
              <a:rPr lang="en-US" dirty="0" smtClean="0"/>
              <a:t>Exercise and Nutrition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436C58-553F-4C70-B8D9-4A3E885463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2BE6DE4-9547-4AFA-A2B6-15DFE3B6C076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86FF9D3-7782-4698-9000-3FCEE6237A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19EDF338-C302-4D7B-87E5-8B86FA75364F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C13C82-1CDE-43B4-891A-4B8D7712C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15AC6937-7D63-4EFA-9451-97E8BB5EDB53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29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32E7D7-13DD-47DA-909A-F727B7D40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Tech Slide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02327" y="2230582"/>
            <a:ext cx="87976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Include picture of device </a:t>
            </a:r>
          </a:p>
          <a:p>
            <a:r>
              <a:rPr lang="en-US" dirty="0" smtClean="0"/>
              <a:t>Include information from individual presentation </a:t>
            </a:r>
          </a:p>
          <a:p>
            <a:r>
              <a:rPr lang="en-US" dirty="0"/>
              <a:t>	</a:t>
            </a:r>
            <a:r>
              <a:rPr lang="en-US" dirty="0" smtClean="0"/>
              <a:t>-Major device </a:t>
            </a:r>
          </a:p>
          <a:p>
            <a:r>
              <a:rPr lang="en-US" dirty="0"/>
              <a:t>	</a:t>
            </a:r>
            <a:r>
              <a:rPr lang="en-US" dirty="0" smtClean="0"/>
              <a:t>-how it helps to keep the system healthy</a:t>
            </a:r>
          </a:p>
          <a:p>
            <a:r>
              <a:rPr lang="en-US" dirty="0"/>
              <a:t>	</a:t>
            </a:r>
            <a:r>
              <a:rPr lang="en-US" dirty="0" smtClean="0"/>
              <a:t>-Future of the device or advances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503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6CE4A-8DC0-4369-8D66-9A55FDEB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Sources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F0569E-AC68-405D-A54D-5151AEDC8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918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106</Words>
  <Application>Microsoft Macintosh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Trebuchet MS</vt:lpstr>
      <vt:lpstr>Tw Cen MT</vt:lpstr>
      <vt:lpstr>Arial</vt:lpstr>
      <vt:lpstr>Circuit</vt:lpstr>
      <vt:lpstr>INSERT YOUR BODY SYSTEM NAME HERE</vt:lpstr>
      <vt:lpstr>INSERT YOUR BODY SYSTEM NAME HERE FUNCTION (Introduction)</vt:lpstr>
      <vt:lpstr>INSERT YOUR BODY SYSTEM NAME HERE</vt:lpstr>
      <vt:lpstr>INSERT BODY SYSTEM NAME HERE (Disease and treatment)</vt:lpstr>
      <vt:lpstr>INSERT YOUR BODY SYSTEM NAME HERE Exercise and Nutrition </vt:lpstr>
      <vt:lpstr>Medical Tech Slide </vt:lpstr>
      <vt:lpstr>Sources 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YOUR BODY SYSTEM NAME HERE</dc:title>
  <dc:creator>Williams, Chelsea</dc:creator>
  <cp:lastModifiedBy>Microsoft Office User</cp:lastModifiedBy>
  <cp:revision>6</cp:revision>
  <dcterms:modified xsi:type="dcterms:W3CDTF">2018-12-11T15:55:31Z</dcterms:modified>
</cp:coreProperties>
</file>